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c00401a1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1c00401a1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4.jpg"/><Relationship Id="rId7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City </a:t>
            </a:r>
            <a:r>
              <a:rPr lang="en-GB"/>
              <a:t>Structure</a:t>
            </a:r>
            <a:r>
              <a:rPr lang="en-GB"/>
              <a:t> and Public Health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Why? </a:t>
            </a:r>
            <a:endParaRPr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 we were discussing topics one kept coming up and that was food access, city structure and health. As a team we have all been in a situation where it was </a:t>
            </a:r>
            <a:r>
              <a:rPr lang="en-GB"/>
              <a:t>difficult</a:t>
            </a:r>
            <a:r>
              <a:rPr lang="en-GB"/>
              <a:t> for one reason or another to have access to </a:t>
            </a:r>
            <a:r>
              <a:rPr lang="en-GB"/>
              <a:t>everyday</a:t>
            </a:r>
            <a:r>
              <a:rPr lang="en-GB"/>
              <a:t> </a:t>
            </a:r>
            <a:r>
              <a:rPr lang="en-GB"/>
              <a:t>necessities</a:t>
            </a:r>
            <a:r>
              <a:rPr lang="en-GB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We set out to </a:t>
            </a:r>
            <a:r>
              <a:rPr lang="en-GB"/>
              <a:t>explore</a:t>
            </a:r>
            <a:r>
              <a:rPr lang="en-GB"/>
              <a:t> how this could </a:t>
            </a:r>
            <a:r>
              <a:rPr lang="en-GB"/>
              <a:t>affect</a:t>
            </a:r>
            <a:r>
              <a:rPr lang="en-GB"/>
              <a:t> our health and the health of </a:t>
            </a:r>
            <a:r>
              <a:rPr lang="en-GB"/>
              <a:t>people who</a:t>
            </a:r>
            <a:r>
              <a:rPr lang="en-GB"/>
              <a:t> do not have reliable access to </a:t>
            </a:r>
            <a:r>
              <a:rPr lang="en-GB"/>
              <a:t>healthy</a:t>
            </a:r>
            <a:r>
              <a:rPr lang="en-GB"/>
              <a:t> food options. How does access to public </a:t>
            </a:r>
            <a:r>
              <a:rPr lang="en-GB"/>
              <a:t>transit and city density change health outcomes?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Our hypothesis is that city structure has a direct effect on health outcomes for its residents.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Sources </a:t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2010 US census data for all 50 states.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2030400" y="22736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CDC.gov Life Expectancy</a:t>
            </a:r>
            <a:endParaRPr>
              <a:solidFill>
                <a:srgbClr val="FFFFFF"/>
              </a:solidFill>
              <a:highlight>
                <a:srgbClr val="00FF00"/>
              </a:highlight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29882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USDA ERS - Food Access </a:t>
            </a:r>
            <a:r>
              <a:rPr lang="en-GB">
                <a:solidFill>
                  <a:srgbClr val="FFFFFF"/>
                </a:solidFill>
              </a:rPr>
              <a:t>Research</a:t>
            </a:r>
            <a:r>
              <a:rPr lang="en-GB">
                <a:solidFill>
                  <a:srgbClr val="FFFFFF"/>
                </a:solidFill>
              </a:rPr>
              <a:t> Atlas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2030400" y="36352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Institute for Health Metrics and Evaluation - </a:t>
            </a:r>
            <a:r>
              <a:rPr lang="en-GB">
                <a:solidFill>
                  <a:srgbClr val="FFFFFF"/>
                </a:solidFill>
              </a:rPr>
              <a:t> Life </a:t>
            </a:r>
            <a:r>
              <a:rPr lang="en-GB">
                <a:solidFill>
                  <a:srgbClr val="FFFFFF"/>
                </a:solidFill>
              </a:rPr>
              <a:t>Expectancy</a:t>
            </a:r>
            <a:r>
              <a:rPr lang="en-GB">
                <a:solidFill>
                  <a:srgbClr val="FFFFFF"/>
                </a:solidFill>
              </a:rPr>
              <a:t> and Obesity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Exploration </a:t>
            </a:r>
            <a:endParaRPr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4018025" y="1567550"/>
            <a:ext cx="4318500" cy="1947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first needed to narrow down what we will explore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There were many options </a:t>
            </a:r>
            <a:r>
              <a:rPr lang="en-GB"/>
              <a:t>surrounding</a:t>
            </a:r>
            <a:r>
              <a:rPr lang="en-GB"/>
              <a:t> health and metrics - obesity, heart </a:t>
            </a:r>
            <a:r>
              <a:rPr lang="en-GB"/>
              <a:t>disease, asthma, cancer ect. 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What do we mean by “City Structure” We were able to narrow down to </a:t>
            </a:r>
            <a:r>
              <a:rPr lang="en-GB"/>
              <a:t>walkability</a:t>
            </a:r>
            <a:r>
              <a:rPr lang="en-GB"/>
              <a:t> and access to public transit.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Model </a:t>
            </a:r>
            <a:endParaRPr/>
          </a:p>
        </p:txBody>
      </p:sp>
      <p:sp>
        <p:nvSpPr>
          <p:cNvPr id="255" name="Google Shape;255;p21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What model did we settle on and why </a:t>
            </a:r>
            <a:endParaRPr/>
          </a:p>
        </p:txBody>
      </p:sp>
      <p:grpSp>
        <p:nvGrpSpPr>
          <p:cNvPr id="256" name="Google Shape;256;p21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57" name="Google Shape;257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5" name="Google Shape;265;p21"/>
          <p:cNvPicPr preferRelativeResize="0"/>
          <p:nvPr/>
        </p:nvPicPr>
        <p:blipFill rotWithShape="1">
          <a:blip r:embed="rId3">
            <a:alphaModFix/>
          </a:blip>
          <a:srcRect b="14387" l="0" r="0" t="14387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1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1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68" name="Google Shape;268;p21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2" name="Google Shape;272;p21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1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275" name="Google Shape;275;p21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9" name="Google Shape;279;p21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0" name="Google Shape;280;p21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1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282" name="Google Shape;282;p2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21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287" name="Google Shape;287;p2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89" name="Google Shape;289;p2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91" name="Google Shape;291;p21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92" name="Google Shape;292;p21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293" name="Google Shape;293;p2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1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</a:t>
            </a:r>
            <a:endParaRPr/>
          </a:p>
        </p:txBody>
      </p:sp>
      <p:sp>
        <p:nvSpPr>
          <p:cNvPr id="307" name="Google Shape;307;p22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Insteart the graphs that come from the machine learning </a:t>
            </a:r>
            <a:endParaRPr/>
          </a:p>
        </p:txBody>
      </p:sp>
      <p:grpSp>
        <p:nvGrpSpPr>
          <p:cNvPr id="308" name="Google Shape;308;p22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09" name="Google Shape;309;p22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0" name="Google Shape;310;p22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1" name="Google Shape;311;p22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2" name="Google Shape;312;p22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3" name="Google Shape;313;p22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4" name="Google Shape;314;p22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5" name="Google Shape;315;p22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6" name="Google Shape;316;p22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7" name="Google Shape;317;p22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8" name="Google Shape;318;p22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9" name="Google Shape;319;p22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20" name="Google Shape;320;p22"/>
            <p:cNvCxnSpPr>
              <a:stCxn id="321" idx="7"/>
              <a:endCxn id="322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22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22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5" name="Google Shape;325;p22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22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7" name="Google Shape;327;p22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8" name="Google Shape;328;p22"/>
            <p:cNvCxnSpPr>
              <a:stCxn id="315" idx="3"/>
              <a:endCxn id="322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9" name="Google Shape;329;p22"/>
            <p:cNvCxnSpPr>
              <a:stCxn id="321" idx="3"/>
              <a:endCxn id="330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" name="Google Shape;331;p22"/>
            <p:cNvCxnSpPr>
              <a:stCxn id="330" idx="5"/>
              <a:endCxn id="332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3" name="Google Shape;333;p22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30" name="Google Shape;330;p22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2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35" name="Google Shape;335;p22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36" name="Google Shape;336;p22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7" name="Google Shape;337;p22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8" name="Google Shape;338;p22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9" name="Google Shape;339;p22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0" name="Google Shape;340;p22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1" name="Google Shape;341;p22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2" name="Google Shape;342;p22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3" name="Google Shape;343;p22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4" name="Google Shape;344;p22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5" name="Google Shape;345;p22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46" name="Google Shape;346;p22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47" name="Google Shape;347;p22"/>
              <p:cNvCxnSpPr>
                <a:stCxn id="348" idx="6"/>
                <a:endCxn id="349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22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22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22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22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4" name="Google Shape;354;p22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5" name="Google Shape;355;p22"/>
              <p:cNvCxnSpPr>
                <a:stCxn id="343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6" name="Google Shape;356;p22"/>
              <p:cNvCxnSpPr>
                <a:stCxn id="348" idx="3"/>
                <a:endCxn id="357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8" name="Google Shape;358;p22"/>
              <p:cNvCxnSpPr>
                <a:stCxn id="357" idx="2"/>
                <a:endCxn id="359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22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7" name="Google Shape;357;p22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2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2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" name="Google Shape;359;p22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22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62" name="Google Shape;362;p22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3" name="Google Shape;363;p22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4" name="Google Shape;364;p22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5" name="Google Shape;365;p22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6" name="Google Shape;366;p22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7" name="Google Shape;367;p22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8" name="Google Shape;368;p22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9" name="Google Shape;369;p22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0" name="Google Shape;370;p22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1" name="Google Shape;371;p22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72" name="Google Shape;372;p22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73" name="Google Shape;373;p22"/>
            <p:cNvCxnSpPr>
              <a:stCxn id="374" idx="7"/>
              <a:endCxn id="375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5" name="Google Shape;375;p22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6" name="Google Shape;376;p22"/>
            <p:cNvCxnSpPr>
              <a:stCxn id="377" idx="3"/>
              <a:endCxn id="378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22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Google Shape;380;p22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22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2" name="Google Shape;382;p22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3" name="Google Shape;383;p22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84" name="Google Shape;384;p22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5" name="Google Shape;385;p22"/>
            <p:cNvCxnSpPr>
              <a:stCxn id="377" idx="7"/>
              <a:endCxn id="374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6" name="Google Shape;386;p22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4" name="Google Shape;374;p22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Tableau</a:t>
            </a:r>
            <a:r>
              <a:rPr lang="en-GB"/>
              <a:t> Interactive model </a:t>
            </a:r>
            <a:endParaRPr/>
          </a:p>
        </p:txBody>
      </p:sp>
      <p:sp>
        <p:nvSpPr>
          <p:cNvPr id="392" name="Google Shape;392;p23"/>
          <p:cNvSpPr txBox="1"/>
          <p:nvPr/>
        </p:nvSpPr>
        <p:spPr>
          <a:xfrm>
            <a:off x="1604325" y="1531775"/>
            <a:ext cx="679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 a dash board in Tableau that can be sorted by age and byt single out each variable (obesity, life expencincy) and if possible by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walkability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public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transit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</a:t>
            </a:r>
            <a:endParaRPr/>
          </a:p>
        </p:txBody>
      </p:sp>
      <p:sp>
        <p:nvSpPr>
          <p:cNvPr id="398" name="Google Shape;39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Restate the </a:t>
            </a:r>
            <a:r>
              <a:rPr lang="en-GB"/>
              <a:t>hypothesis</a:t>
            </a:r>
            <a:r>
              <a:rPr lang="en-GB"/>
              <a:t> and then did we see a </a:t>
            </a:r>
            <a:r>
              <a:rPr lang="en-GB"/>
              <a:t>correlation</a:t>
            </a:r>
            <a:r>
              <a:rPr lang="en-GB"/>
              <a:t> between city </a:t>
            </a:r>
            <a:r>
              <a:rPr lang="en-GB"/>
              <a:t>structure</a:t>
            </a:r>
            <a:r>
              <a:rPr lang="en-GB"/>
              <a:t> and health or not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